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0" r:id="rId2"/>
    <p:sldId id="261" r:id="rId3"/>
    <p:sldId id="262" r:id="rId4"/>
    <p:sldId id="263" r:id="rId5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000000"/>
    <a:srgbClr val="F03F30"/>
    <a:srgbClr val="FB9460"/>
    <a:srgbClr val="392C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9455" autoAdjust="0"/>
  </p:normalViewPr>
  <p:slideViewPr>
    <p:cSldViewPr snapToGrid="0" snapToObjects="1">
      <p:cViewPr varScale="1">
        <p:scale>
          <a:sx n="116" d="100"/>
          <a:sy n="116" d="100"/>
        </p:scale>
        <p:origin x="490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1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A5E6C75A-5AC9-4772-94F9-6D96B19C2DE4}" type="datetimeFigureOut">
              <a:rPr lang="zh-CN" altLang="en-US"/>
              <a:pPr>
                <a:defRPr/>
              </a:pPr>
              <a:t>2016/8/27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二级</a:t>
            </a:r>
          </a:p>
          <a:p>
            <a:pPr lvl="2"/>
            <a:r>
              <a:rPr lang="zh-CN" altLang="en-US" noProof="0" smtClean="0"/>
              <a:t>三级</a:t>
            </a:r>
          </a:p>
          <a:p>
            <a:pPr lvl="3"/>
            <a:r>
              <a:rPr lang="zh-CN" altLang="en-US" noProof="0" smtClean="0"/>
              <a:t>四级</a:t>
            </a:r>
          </a:p>
          <a:p>
            <a:pPr lvl="4"/>
            <a:r>
              <a:rPr lang="zh-CN" altLang="en-US" noProof="0" smtClean="0"/>
              <a:t>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1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1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F9E68E15-2A45-456B-B43F-88B57F7B316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1914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kumimoji="1" lang="zh-CN" altLang="en-US" smtClean="0"/>
          </a:p>
        </p:txBody>
      </p:sp>
      <p:sp>
        <p:nvSpPr>
          <p:cNvPr id="17411" name="幻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A1D9C5D-F170-4D35-BCC3-DD6F35396CE8}" type="slidenum">
              <a:rPr lang="zh-CN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kumimoji="1" lang="zh-CN" altLang="en-US" smtClean="0"/>
          </a:p>
        </p:txBody>
      </p:sp>
      <p:sp>
        <p:nvSpPr>
          <p:cNvPr id="17411" name="幻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A1D9C5D-F170-4D35-BCC3-DD6F35396CE8}" type="slidenum">
              <a:rPr lang="zh-CN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70146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59" r:id="rId9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/>
          <a:ea typeface="微软雅黑" pitchFamily="34" charset="-122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/>
          <a:ea typeface="微软雅黑" pitchFamily="34" charset="-122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/>
          <a:ea typeface="微软雅黑" pitchFamily="34" charset="-122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/>
          <a:ea typeface="微软雅黑" pitchFamily="34" charset="-122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/>
          <a:ea typeface="微软雅黑" pitchFamily="34" charset="-122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/>
          <a:ea typeface="微软雅黑" pitchFamily="34" charset="-122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/>
          <a:ea typeface="微软雅黑" pitchFamily="34" charset="-122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/>
          <a:ea typeface="微软雅黑" pitchFamily="34" charset="-122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709863" y="596900"/>
            <a:ext cx="3724275" cy="3722688"/>
          </a:xfrm>
          <a:prstGeom prst="ellipse">
            <a:avLst/>
          </a:prstGeom>
          <a:noFill/>
          <a:ln>
            <a:solidFill>
              <a:srgbClr val="392C4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2909888" y="795338"/>
            <a:ext cx="3324225" cy="3324225"/>
          </a:xfrm>
          <a:prstGeom prst="ellipse">
            <a:avLst/>
          </a:prstGeom>
          <a:solidFill>
            <a:srgbClr val="392C4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14340" name="矩形 4"/>
          <p:cNvSpPr>
            <a:spLocks noChangeArrowheads="1"/>
          </p:cNvSpPr>
          <p:nvPr/>
        </p:nvSpPr>
        <p:spPr bwMode="auto">
          <a:xfrm>
            <a:off x="4021817" y="2314875"/>
            <a:ext cx="91563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FFFFFF"/>
                </a:solidFill>
                <a:latin typeface="Century Gothic"/>
                <a:ea typeface="微软雅黑" pitchFamily="34" charset="-122"/>
              </a:rPr>
              <a:t>vs2012</a:t>
            </a:r>
            <a:endParaRPr kumimoji="1" lang="zh-CN" altLang="en-US" dirty="0">
              <a:solidFill>
                <a:srgbClr val="FFFFFF"/>
              </a:solidFill>
              <a:latin typeface="Century Gothic"/>
              <a:ea typeface="微软雅黑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2881313" y="1336675"/>
            <a:ext cx="268287" cy="269875"/>
          </a:xfrm>
          <a:prstGeom prst="ellipse">
            <a:avLst/>
          </a:prstGeom>
          <a:solidFill>
            <a:srgbClr val="FB94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6234113" y="2679700"/>
            <a:ext cx="269875" cy="269875"/>
          </a:xfrm>
          <a:prstGeom prst="ellipse">
            <a:avLst/>
          </a:prstGeom>
          <a:solidFill>
            <a:srgbClr val="F03F3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14343" name="矩形 7"/>
          <p:cNvSpPr>
            <a:spLocks noChangeArrowheads="1"/>
          </p:cNvSpPr>
          <p:nvPr/>
        </p:nvSpPr>
        <p:spPr bwMode="auto">
          <a:xfrm>
            <a:off x="3812015" y="1558429"/>
            <a:ext cx="151996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kumimoji="1" lang="en-US" altLang="zh-CN" sz="4000" b="1" dirty="0" smtClean="0">
                <a:solidFill>
                  <a:schemeClr val="bg1"/>
                </a:solidFill>
                <a:latin typeface="Century Gothic"/>
                <a:ea typeface="微软雅黑" pitchFamily="34" charset="-122"/>
              </a:rPr>
              <a:t>GAIA</a:t>
            </a:r>
            <a:endParaRPr kumimoji="1" lang="en-US" altLang="zh-CN" sz="4000" b="1" dirty="0">
              <a:solidFill>
                <a:schemeClr val="bg1"/>
              </a:solidFill>
              <a:latin typeface="Century Gothic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888959" y="1012188"/>
            <a:ext cx="1366080" cy="5286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>
              <a:lnSpc>
                <a:spcPct val="110000"/>
              </a:lnSpc>
            </a:pPr>
            <a:r>
              <a:rPr lang="zh-CN" altLang="en-US" sz="2800" b="1" dirty="0">
                <a:solidFill>
                  <a:schemeClr val="bg1"/>
                </a:solidFill>
              </a:rPr>
              <a:t>小游戏 </a:t>
            </a:r>
            <a:endParaRPr lang="en-US" altLang="zh-CN" sz="28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4"/>
          <p:cNvSpPr>
            <a:spLocks noChangeArrowheads="1"/>
          </p:cNvSpPr>
          <p:nvPr/>
        </p:nvSpPr>
        <p:spPr bwMode="auto">
          <a:xfrm>
            <a:off x="3259780" y="2650052"/>
            <a:ext cx="2624436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 err="1" smtClean="0">
                <a:solidFill>
                  <a:srgbClr val="FFFFFF"/>
                </a:solidFill>
                <a:latin typeface="Century Gothic"/>
                <a:ea typeface="微软雅黑" pitchFamily="34" charset="-122"/>
              </a:rPr>
              <a:t>Directx</a:t>
            </a:r>
            <a:r>
              <a:rPr kumimoji="1" lang="en-US" altLang="zh-CN" dirty="0" smtClean="0">
                <a:solidFill>
                  <a:srgbClr val="FFFFFF"/>
                </a:solidFill>
                <a:latin typeface="Century Gothic"/>
                <a:ea typeface="微软雅黑" pitchFamily="34" charset="-122"/>
              </a:rPr>
              <a:t> 9.0</a:t>
            </a:r>
          </a:p>
          <a:p>
            <a:pPr algn="ctr"/>
            <a:r>
              <a:rPr kumimoji="1" lang="en-US" altLang="zh-CN" dirty="0">
                <a:solidFill>
                  <a:srgbClr val="FFFFFF"/>
                </a:solidFill>
                <a:latin typeface="Century Gothic"/>
                <a:ea typeface="微软雅黑" pitchFamily="34" charset="-122"/>
              </a:rPr>
              <a:t>Microsoft DirectX SDK </a:t>
            </a:r>
            <a:endParaRPr kumimoji="1" lang="en-US" altLang="zh-CN" dirty="0" smtClean="0">
              <a:solidFill>
                <a:srgbClr val="FFFFFF"/>
              </a:solidFill>
              <a:latin typeface="Century Gothic"/>
              <a:ea typeface="微软雅黑" pitchFamily="34" charset="-122"/>
            </a:endParaRPr>
          </a:p>
          <a:p>
            <a:pPr algn="ctr"/>
            <a:r>
              <a:rPr kumimoji="1" lang="en-US" altLang="zh-CN" dirty="0" smtClean="0">
                <a:solidFill>
                  <a:srgbClr val="FFFFFF"/>
                </a:solidFill>
                <a:latin typeface="Century Gothic"/>
                <a:ea typeface="微软雅黑" pitchFamily="34" charset="-122"/>
              </a:rPr>
              <a:t>(</a:t>
            </a:r>
            <a:r>
              <a:rPr kumimoji="1" lang="en-US" altLang="zh-CN" dirty="0">
                <a:solidFill>
                  <a:srgbClr val="FFFFFF"/>
                </a:solidFill>
                <a:latin typeface="Century Gothic"/>
                <a:ea typeface="微软雅黑" pitchFamily="34" charset="-122"/>
              </a:rPr>
              <a:t>February 2010)</a:t>
            </a:r>
            <a:endParaRPr kumimoji="1" lang="zh-CN" altLang="en-US" dirty="0">
              <a:solidFill>
                <a:srgbClr val="FFFFFF"/>
              </a:solidFill>
              <a:latin typeface="Century Gothic"/>
              <a:ea typeface="微软雅黑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532608" y="526273"/>
            <a:ext cx="1657763" cy="5657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Character</a:t>
            </a:r>
            <a:endParaRPr lang="zh-CN" altLang="en-US" dirty="0"/>
          </a:p>
        </p:txBody>
      </p:sp>
      <p:sp>
        <p:nvSpPr>
          <p:cNvPr id="8" name="右箭头 7"/>
          <p:cNvSpPr/>
          <p:nvPr/>
        </p:nvSpPr>
        <p:spPr>
          <a:xfrm rot="19489184">
            <a:off x="1138470" y="1521423"/>
            <a:ext cx="2579505" cy="730204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709369" y="2512956"/>
            <a:ext cx="1414360" cy="6775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Hero</a:t>
            </a:r>
            <a:endParaRPr lang="zh-CN" altLang="en-US" dirty="0"/>
          </a:p>
        </p:txBody>
      </p:sp>
      <p:sp>
        <p:nvSpPr>
          <p:cNvPr id="15" name="右箭头 14"/>
          <p:cNvSpPr/>
          <p:nvPr/>
        </p:nvSpPr>
        <p:spPr>
          <a:xfrm rot="18156525">
            <a:off x="2849744" y="1557769"/>
            <a:ext cx="1774920" cy="730204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右箭头 15"/>
          <p:cNvSpPr/>
          <p:nvPr/>
        </p:nvSpPr>
        <p:spPr>
          <a:xfrm rot="14237980">
            <a:off x="4257112" y="1645343"/>
            <a:ext cx="2053515" cy="730204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右箭头 16"/>
          <p:cNvSpPr/>
          <p:nvPr/>
        </p:nvSpPr>
        <p:spPr>
          <a:xfrm rot="12921101">
            <a:off x="5146311" y="1446353"/>
            <a:ext cx="2774346" cy="730204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2825428" y="2512956"/>
            <a:ext cx="1414360" cy="6775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Soldier</a:t>
            </a:r>
            <a:endParaRPr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4941487" y="2512954"/>
            <a:ext cx="1414360" cy="6775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Monster</a:t>
            </a:r>
            <a:endParaRPr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7057546" y="2460326"/>
            <a:ext cx="1414360" cy="6775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Tower</a:t>
            </a:r>
            <a:endParaRPr lang="zh-CN" altLang="en-US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65583" y="1394154"/>
            <a:ext cx="5429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逐梦旅程：</a:t>
            </a:r>
            <a:r>
              <a:rPr lang="en-US" altLang="zh-CN" dirty="0">
                <a:solidFill>
                  <a:schemeClr val="bg1"/>
                </a:solidFill>
              </a:rPr>
              <a:t>Windows</a:t>
            </a:r>
            <a:r>
              <a:rPr lang="zh-CN" altLang="en-US" dirty="0">
                <a:solidFill>
                  <a:schemeClr val="bg1"/>
                </a:solidFill>
              </a:rPr>
              <a:t>游戏编程之从零</a:t>
            </a:r>
            <a:r>
              <a:rPr lang="zh-CN" altLang="en-US" dirty="0" smtClean="0">
                <a:solidFill>
                  <a:schemeClr val="bg1"/>
                </a:solidFill>
              </a:rPr>
              <a:t>开始 </a:t>
            </a:r>
            <a:r>
              <a:rPr lang="en-US" altLang="zh-CN" dirty="0" smtClean="0">
                <a:solidFill>
                  <a:schemeClr val="bg1"/>
                </a:solidFill>
              </a:rPr>
              <a:t>+ </a:t>
            </a:r>
            <a:r>
              <a:rPr lang="zh-CN" altLang="en-US" dirty="0" smtClean="0">
                <a:solidFill>
                  <a:schemeClr val="bg1"/>
                </a:solidFill>
              </a:rPr>
              <a:t>其博客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					----by</a:t>
            </a:r>
            <a:r>
              <a:rPr lang="zh-CN" altLang="en-US" dirty="0">
                <a:solidFill>
                  <a:schemeClr val="bg1"/>
                </a:solidFill>
              </a:rPr>
              <a:t>毛星云，网络</a:t>
            </a:r>
            <a:r>
              <a:rPr lang="en-US" altLang="zh-CN" dirty="0">
                <a:solidFill>
                  <a:schemeClr val="bg1"/>
                </a:solidFill>
              </a:rPr>
              <a:t>ID“</a:t>
            </a:r>
            <a:r>
              <a:rPr lang="zh-CN" altLang="en-US" dirty="0">
                <a:solidFill>
                  <a:schemeClr val="bg1"/>
                </a:solidFill>
              </a:rPr>
              <a:t>浅墨”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15683" y="82888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参考资源：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18217" y="2328760"/>
            <a:ext cx="4288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官方</a:t>
            </a:r>
            <a:r>
              <a:rPr lang="en-US" altLang="zh-CN" dirty="0">
                <a:solidFill>
                  <a:schemeClr val="bg1"/>
                </a:solidFill>
              </a:rPr>
              <a:t>SDK Example---------</a:t>
            </a:r>
            <a:r>
              <a:rPr lang="en-US" altLang="zh-CN" dirty="0" err="1">
                <a:solidFill>
                  <a:schemeClr val="bg1"/>
                </a:solidFill>
              </a:rPr>
              <a:t>MultiAnimation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52" y="1820099"/>
            <a:ext cx="1993261" cy="279674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9067" y="2856011"/>
            <a:ext cx="2523097" cy="202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2874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07968" y="1111753"/>
            <a:ext cx="246734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创建窗口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Direct3D</a:t>
            </a:r>
            <a:r>
              <a:rPr lang="zh-CN" altLang="en-US" dirty="0">
                <a:solidFill>
                  <a:schemeClr val="bg1"/>
                </a:solidFill>
              </a:rPr>
              <a:t>资源的</a:t>
            </a:r>
            <a:r>
              <a:rPr lang="zh-CN" altLang="en-US" dirty="0" smtClean="0">
                <a:solidFill>
                  <a:schemeClr val="bg1"/>
                </a:solidFill>
              </a:rPr>
              <a:t>初始化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消息</a:t>
            </a:r>
            <a:r>
              <a:rPr lang="zh-CN" altLang="en-US" dirty="0" smtClean="0">
                <a:solidFill>
                  <a:schemeClr val="bg1"/>
                </a:solidFill>
              </a:rPr>
              <a:t>循环过程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err="1" smtClean="0">
                <a:solidFill>
                  <a:schemeClr val="bg1"/>
                </a:solidFill>
              </a:rPr>
              <a:t>Init</a:t>
            </a:r>
            <a:r>
              <a:rPr lang="en-US" altLang="zh-CN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(Control)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Update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Render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666031"/>
      </p:ext>
    </p:extLst>
  </p:cSld>
  <p:clrMapOvr>
    <a:masterClrMapping/>
  </p:clrMapOvr>
</p:sld>
</file>

<file path=ppt/theme/theme1.xml><?xml version="1.0" encoding="utf-8"?>
<a:theme xmlns:a="http://schemas.openxmlformats.org/drawingml/2006/main" name="第一PPT模板网-WWW.1PPT.COM">
  <a:themeElements>
    <a:clrScheme name="像素">
      <a:dk1>
        <a:srgbClr val="103154"/>
      </a:dk1>
      <a:lt1>
        <a:srgbClr val="FFFFFF"/>
      </a:lt1>
      <a:dk2>
        <a:srgbClr val="00BFC3"/>
      </a:dk2>
      <a:lt2>
        <a:srgbClr val="0096FF"/>
      </a:lt2>
      <a:accent1>
        <a:srgbClr val="FF7F01"/>
      </a:accent1>
      <a:accent2>
        <a:srgbClr val="F1B015"/>
      </a:accent2>
      <a:accent3>
        <a:srgbClr val="FBEC85"/>
      </a:accent3>
      <a:accent4>
        <a:srgbClr val="D2C2F1"/>
      </a:accent4>
      <a:accent5>
        <a:srgbClr val="DA5AF4"/>
      </a:accent5>
      <a:accent6>
        <a:srgbClr val="9D09D1"/>
      </a:accent6>
      <a:hlink>
        <a:srgbClr val="1286C9"/>
      </a:hlink>
      <a:folHlink>
        <a:srgbClr val="A8C2E7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420</TotalTime>
  <Words>57</Words>
  <Application>Microsoft Office PowerPoint</Application>
  <PresentationFormat>全屏显示(16:9)</PresentationFormat>
  <Paragraphs>24</Paragraphs>
  <Slides>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宋体</vt:lpstr>
      <vt:lpstr>微软雅黑</vt:lpstr>
      <vt:lpstr>Arial</vt:lpstr>
      <vt:lpstr>Calibri</vt:lpstr>
      <vt:lpstr>Century Gothic</vt:lpstr>
      <vt:lpstr>第一PPT模板网-WWW.1PPT.COM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第一PPT模板网-WWW.1PPT.COM</dc:subject>
  <dc:creator>第一PPT模板网-WWW.1PPT.COM</dc:creator>
  <cp:keywords/>
  <dc:description>第一PPT模板网-WWW.1PPT.COM</dc:description>
  <cp:lastModifiedBy>潘文杰</cp:lastModifiedBy>
  <cp:revision>95</cp:revision>
  <dcterms:created xsi:type="dcterms:W3CDTF">2015-04-26T00:57:12Z</dcterms:created>
  <dcterms:modified xsi:type="dcterms:W3CDTF">2016-08-27T07:16:44Z</dcterms:modified>
  <cp:category>第一PPT模板网-WWW.1PPT.COM</cp:category>
  <cp:contentStatus>第一PPT模板网-WWW.1PPT.COM</cp:contentStatus>
</cp:coreProperties>
</file>

<file path=docProps/thumbnail.jpeg>
</file>